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Black Ops One"/>
      <p:regular r:id="rId23"/>
    </p:embeddedFont>
    <p:embeddedFont>
      <p:font typeface="Archivo Narrow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Russo One"/>
      <p:regular r:id="rId29"/>
    </p:embeddedFont>
    <p:embeddedFont>
      <p:font typeface="Josefi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0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E75492-5736-4AA2-90B0-742FB37FCD23}">
  <a:tblStyle styleId="{8FE75492-5736-4AA2-90B0-742FB37FCD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0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rchivoNarrow-regular.fntdata"/><Relationship Id="rId23" Type="http://schemas.openxmlformats.org/officeDocument/2006/relationships/font" Target="fonts/BlackOpsOn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rchivoNarrow-italic.fntdata"/><Relationship Id="rId25" Type="http://schemas.openxmlformats.org/officeDocument/2006/relationships/font" Target="fonts/ArchivoNarrow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ArchivoNarrow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ussoOn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JosefinSans-bold.fntdata"/><Relationship Id="rId30" Type="http://schemas.openxmlformats.org/officeDocument/2006/relationships/font" Target="fonts/JosefinSans-regular.fntdata"/><Relationship Id="rId11" Type="http://schemas.openxmlformats.org/officeDocument/2006/relationships/slide" Target="slides/slide5.xml"/><Relationship Id="rId33" Type="http://schemas.openxmlformats.org/officeDocument/2006/relationships/font" Target="fonts/Josefi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Josefi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67a234d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67a234d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ee539d6e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ee539d6e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f1a61cd66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f1a61cd66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f1a61cd6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f1a61cd6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67a234de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67a234de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ee539d6e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ee539d6e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30578362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c30578362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c53d5fbfa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c53d5fbfa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b33f2289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b33f2289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9dd9f53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9dd9f53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e539d6e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e539d6e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67a234de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67a234de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e539d6e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e539d6e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e539d6e3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e539d6e3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53d5fbfa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53d5fbfa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e539d6e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e539d6e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68050" y="929325"/>
            <a:ext cx="3903900" cy="27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737575"/>
            <a:ext cx="3292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90726" y="3824733"/>
            <a:ext cx="434854" cy="301500"/>
            <a:chOff x="190726" y="3824733"/>
            <a:chExt cx="434854" cy="301500"/>
          </a:xfrm>
        </p:grpSpPr>
        <p:sp>
          <p:nvSpPr>
            <p:cNvPr id="12" name="Google Shape;12;p2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16" name="Google Shape;16;p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719679" y="1711325"/>
            <a:ext cx="66246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719679" y="2866776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2132173" y="548650"/>
            <a:ext cx="4875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4" name="Google Shape;74;p13"/>
          <p:cNvSpPr txBox="1"/>
          <p:nvPr>
            <p:ph idx="2" type="title"/>
          </p:nvPr>
        </p:nvSpPr>
        <p:spPr>
          <a:xfrm>
            <a:off x="1052096" y="17221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3" type="title"/>
          </p:nvPr>
        </p:nvSpPr>
        <p:spPr>
          <a:xfrm>
            <a:off x="105209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1052096" y="2303486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4" type="title"/>
          </p:nvPr>
        </p:nvSpPr>
        <p:spPr>
          <a:xfrm>
            <a:off x="3664547" y="17221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5" type="title"/>
          </p:nvPr>
        </p:nvSpPr>
        <p:spPr>
          <a:xfrm>
            <a:off x="366454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6" type="subTitle"/>
          </p:nvPr>
        </p:nvSpPr>
        <p:spPr>
          <a:xfrm>
            <a:off x="3664546" y="2303486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7" type="title"/>
          </p:nvPr>
        </p:nvSpPr>
        <p:spPr>
          <a:xfrm>
            <a:off x="6276995" y="17221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8" type="title"/>
          </p:nvPr>
        </p:nvSpPr>
        <p:spPr>
          <a:xfrm>
            <a:off x="6276995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9" type="subTitle"/>
          </p:nvPr>
        </p:nvSpPr>
        <p:spPr>
          <a:xfrm>
            <a:off x="6276995" y="2303486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3" type="title"/>
          </p:nvPr>
        </p:nvSpPr>
        <p:spPr>
          <a:xfrm>
            <a:off x="1052107" y="3511571"/>
            <a:ext cx="202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14" type="title"/>
          </p:nvPr>
        </p:nvSpPr>
        <p:spPr>
          <a:xfrm>
            <a:off x="105209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5" type="subTitle"/>
          </p:nvPr>
        </p:nvSpPr>
        <p:spPr>
          <a:xfrm>
            <a:off x="1052096" y="4105793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6" type="title"/>
          </p:nvPr>
        </p:nvSpPr>
        <p:spPr>
          <a:xfrm>
            <a:off x="3664547" y="35115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7" type="title"/>
          </p:nvPr>
        </p:nvSpPr>
        <p:spPr>
          <a:xfrm>
            <a:off x="366454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8" type="subTitle"/>
          </p:nvPr>
        </p:nvSpPr>
        <p:spPr>
          <a:xfrm>
            <a:off x="3664546" y="4105793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9" type="title"/>
          </p:nvPr>
        </p:nvSpPr>
        <p:spPr>
          <a:xfrm>
            <a:off x="6276995" y="35115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20" type="title"/>
          </p:nvPr>
        </p:nvSpPr>
        <p:spPr>
          <a:xfrm>
            <a:off x="6276995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21" type="subTitle"/>
          </p:nvPr>
        </p:nvSpPr>
        <p:spPr>
          <a:xfrm>
            <a:off x="6276995" y="4105793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" name="Google Shape;92;p13"/>
          <p:cNvGrpSpPr/>
          <p:nvPr/>
        </p:nvGrpSpPr>
        <p:grpSpPr>
          <a:xfrm>
            <a:off x="713231" y="335926"/>
            <a:ext cx="856154" cy="593404"/>
            <a:chOff x="713232" y="539493"/>
            <a:chExt cx="1374686" cy="952800"/>
          </a:xfrm>
        </p:grpSpPr>
        <p:sp>
          <p:nvSpPr>
            <p:cNvPr id="93" name="Google Shape;93;p13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3"/>
          <p:cNvSpPr/>
          <p:nvPr/>
        </p:nvSpPr>
        <p:spPr>
          <a:xfrm>
            <a:off x="7903261" y="335926"/>
            <a:ext cx="527400" cy="5934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4491701" y="3456372"/>
            <a:ext cx="3940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" name="Google Shape;99;p1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398494" y="1936084"/>
            <a:ext cx="43470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2398494" y="3456372"/>
            <a:ext cx="4347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15"/>
          <p:cNvSpPr txBox="1"/>
          <p:nvPr>
            <p:ph hasCustomPrompt="1" idx="2" type="title"/>
          </p:nvPr>
        </p:nvSpPr>
        <p:spPr>
          <a:xfrm>
            <a:off x="3870393" y="994125"/>
            <a:ext cx="14034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607550" y="1936085"/>
            <a:ext cx="48249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3607550" y="3456375"/>
            <a:ext cx="48249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16"/>
          <p:cNvSpPr txBox="1"/>
          <p:nvPr>
            <p:ph hasCustomPrompt="1" idx="2" type="title"/>
          </p:nvPr>
        </p:nvSpPr>
        <p:spPr>
          <a:xfrm>
            <a:off x="5241147" y="994125"/>
            <a:ext cx="15576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15500" y="3310775"/>
            <a:ext cx="4253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715500" y="1290725"/>
            <a:ext cx="42537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6546900" y="61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7324625" y="61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4573611" y="1378007"/>
            <a:ext cx="3858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4573650" y="2704458"/>
            <a:ext cx="3858900" cy="18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1475237" y="1375943"/>
            <a:ext cx="211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2" type="subTitle"/>
          </p:nvPr>
        </p:nvSpPr>
        <p:spPr>
          <a:xfrm>
            <a:off x="1472954" y="2819314"/>
            <a:ext cx="211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3" type="subTitle"/>
          </p:nvPr>
        </p:nvSpPr>
        <p:spPr>
          <a:xfrm>
            <a:off x="1475250" y="1685279"/>
            <a:ext cx="21213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4" type="subTitle"/>
          </p:nvPr>
        </p:nvSpPr>
        <p:spPr>
          <a:xfrm>
            <a:off x="1471600" y="3125142"/>
            <a:ext cx="21213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" name="Google Shape;121;p19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122" name="Google Shape;122;p19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0"/>
          <p:cNvGrpSpPr/>
          <p:nvPr/>
        </p:nvGrpSpPr>
        <p:grpSpPr>
          <a:xfrm>
            <a:off x="25877" y="35971"/>
            <a:ext cx="1374686" cy="952800"/>
            <a:chOff x="7780782" y="3646318"/>
            <a:chExt cx="1374686" cy="952800"/>
          </a:xfrm>
        </p:grpSpPr>
        <p:sp>
          <p:nvSpPr>
            <p:cNvPr id="126" name="Google Shape;126;p20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2" type="body"/>
          </p:nvPr>
        </p:nvSpPr>
        <p:spPr>
          <a:xfrm>
            <a:off x="4590425" y="1933325"/>
            <a:ext cx="3840300" cy="26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31" name="Google Shape;131;p20"/>
          <p:cNvSpPr/>
          <p:nvPr/>
        </p:nvSpPr>
        <p:spPr>
          <a:xfrm>
            <a:off x="7884650" y="4282076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7106925" y="4282076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715175" y="1904385"/>
            <a:ext cx="40863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15175" y="3424674"/>
            <a:ext cx="40863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2098743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23" name="Google Shape;23;p3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713232" y="4190700"/>
            <a:ext cx="1374686" cy="952800"/>
            <a:chOff x="7780782" y="3646318"/>
            <a:chExt cx="1374686" cy="952800"/>
          </a:xfrm>
        </p:grpSpPr>
        <p:sp>
          <p:nvSpPr>
            <p:cNvPr id="26" name="Google Shape;26;p3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hasCustomPrompt="1" type="title"/>
          </p:nvPr>
        </p:nvSpPr>
        <p:spPr>
          <a:xfrm>
            <a:off x="713225" y="3677132"/>
            <a:ext cx="19068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1"/>
          <p:cNvSpPr txBox="1"/>
          <p:nvPr>
            <p:ph hasCustomPrompt="1" idx="2" type="title"/>
          </p:nvPr>
        </p:nvSpPr>
        <p:spPr>
          <a:xfrm>
            <a:off x="3616553" y="3677132"/>
            <a:ext cx="19068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21"/>
          <p:cNvSpPr txBox="1"/>
          <p:nvPr>
            <p:ph hasCustomPrompt="1" idx="3" type="title"/>
          </p:nvPr>
        </p:nvSpPr>
        <p:spPr>
          <a:xfrm>
            <a:off x="6523854" y="3677132"/>
            <a:ext cx="19068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713225" y="2786854"/>
            <a:ext cx="19068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5" type="subTitle"/>
          </p:nvPr>
        </p:nvSpPr>
        <p:spPr>
          <a:xfrm>
            <a:off x="3616553" y="2786854"/>
            <a:ext cx="19068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6" type="subTitle"/>
          </p:nvPr>
        </p:nvSpPr>
        <p:spPr>
          <a:xfrm>
            <a:off x="6523854" y="2786854"/>
            <a:ext cx="19068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7" type="subTitle"/>
          </p:nvPr>
        </p:nvSpPr>
        <p:spPr>
          <a:xfrm>
            <a:off x="713225" y="2596332"/>
            <a:ext cx="1906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8" type="subTitle"/>
          </p:nvPr>
        </p:nvSpPr>
        <p:spPr>
          <a:xfrm>
            <a:off x="3616553" y="2596332"/>
            <a:ext cx="1906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9" type="subTitle"/>
          </p:nvPr>
        </p:nvSpPr>
        <p:spPr>
          <a:xfrm>
            <a:off x="6523854" y="2596332"/>
            <a:ext cx="1906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144" name="Google Shape;144;p21"/>
          <p:cNvGrpSpPr/>
          <p:nvPr/>
        </p:nvGrpSpPr>
        <p:grpSpPr>
          <a:xfrm>
            <a:off x="-329162" y="310901"/>
            <a:ext cx="1883825" cy="1244700"/>
            <a:chOff x="-228687" y="3705301"/>
            <a:chExt cx="1883825" cy="1244700"/>
          </a:xfrm>
        </p:grpSpPr>
        <p:sp>
          <p:nvSpPr>
            <p:cNvPr id="145" name="Google Shape;145;p21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1"/>
          <p:cNvSpPr/>
          <p:nvPr/>
        </p:nvSpPr>
        <p:spPr>
          <a:xfrm>
            <a:off x="8022888" y="310901"/>
            <a:ext cx="1106100" cy="12447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" name="Google Shape;150;p22"/>
          <p:cNvGrpSpPr/>
          <p:nvPr/>
        </p:nvGrpSpPr>
        <p:grpSpPr>
          <a:xfrm>
            <a:off x="-11" y="4428850"/>
            <a:ext cx="1661995" cy="1151935"/>
            <a:chOff x="7780782" y="3646318"/>
            <a:chExt cx="1374686" cy="952800"/>
          </a:xfrm>
        </p:grpSpPr>
        <p:sp>
          <p:nvSpPr>
            <p:cNvPr id="151" name="Google Shape;151;p2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22"/>
          <p:cNvGrpSpPr/>
          <p:nvPr/>
        </p:nvGrpSpPr>
        <p:grpSpPr>
          <a:xfrm>
            <a:off x="7588210" y="138"/>
            <a:ext cx="1340869" cy="929361"/>
            <a:chOff x="7780782" y="3646318"/>
            <a:chExt cx="1374686" cy="952800"/>
          </a:xfrm>
        </p:grpSpPr>
        <p:sp>
          <p:nvSpPr>
            <p:cNvPr id="154" name="Google Shape;154;p2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3"/>
          <p:cNvGrpSpPr/>
          <p:nvPr/>
        </p:nvGrpSpPr>
        <p:grpSpPr>
          <a:xfrm>
            <a:off x="713231" y="335926"/>
            <a:ext cx="856154" cy="593404"/>
            <a:chOff x="713232" y="539493"/>
            <a:chExt cx="1374686" cy="952800"/>
          </a:xfrm>
        </p:grpSpPr>
        <p:sp>
          <p:nvSpPr>
            <p:cNvPr id="158" name="Google Shape;158;p23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23"/>
          <p:cNvSpPr/>
          <p:nvPr/>
        </p:nvSpPr>
        <p:spPr>
          <a:xfrm>
            <a:off x="7903261" y="335926"/>
            <a:ext cx="527400" cy="5934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767975" y="549075"/>
            <a:ext cx="4155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376798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2" type="subTitle"/>
          </p:nvPr>
        </p:nvSpPr>
        <p:spPr>
          <a:xfrm>
            <a:off x="376798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3" type="subTitle"/>
          </p:nvPr>
        </p:nvSpPr>
        <p:spPr>
          <a:xfrm>
            <a:off x="6112357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4" type="subTitle"/>
          </p:nvPr>
        </p:nvSpPr>
        <p:spPr>
          <a:xfrm>
            <a:off x="6112357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5" type="subTitle"/>
          </p:nvPr>
        </p:nvSpPr>
        <p:spPr>
          <a:xfrm>
            <a:off x="376798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6" type="subTitle"/>
          </p:nvPr>
        </p:nvSpPr>
        <p:spPr>
          <a:xfrm>
            <a:off x="376798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7" type="subTitle"/>
          </p:nvPr>
        </p:nvSpPr>
        <p:spPr>
          <a:xfrm>
            <a:off x="6112357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8" type="subTitle"/>
          </p:nvPr>
        </p:nvSpPr>
        <p:spPr>
          <a:xfrm>
            <a:off x="6112357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24"/>
          <p:cNvGrpSpPr/>
          <p:nvPr/>
        </p:nvGrpSpPr>
        <p:grpSpPr>
          <a:xfrm>
            <a:off x="7663732" y="333768"/>
            <a:ext cx="1374686" cy="952800"/>
            <a:chOff x="7780782" y="3646318"/>
            <a:chExt cx="1374686" cy="952800"/>
          </a:xfrm>
        </p:grpSpPr>
        <p:sp>
          <p:nvSpPr>
            <p:cNvPr id="173" name="Google Shape;173;p24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2" type="title"/>
          </p:nvPr>
        </p:nvSpPr>
        <p:spPr>
          <a:xfrm>
            <a:off x="721279" y="14062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721279" y="17298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3" type="title"/>
          </p:nvPr>
        </p:nvSpPr>
        <p:spPr>
          <a:xfrm>
            <a:off x="721279" y="38107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" name="Google Shape;180;p25"/>
          <p:cNvSpPr txBox="1"/>
          <p:nvPr>
            <p:ph idx="4" type="subTitle"/>
          </p:nvPr>
        </p:nvSpPr>
        <p:spPr>
          <a:xfrm>
            <a:off x="721279" y="41343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5" type="title"/>
          </p:nvPr>
        </p:nvSpPr>
        <p:spPr>
          <a:xfrm>
            <a:off x="721279" y="26000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" name="Google Shape;182;p25"/>
          <p:cNvSpPr txBox="1"/>
          <p:nvPr>
            <p:ph idx="6" type="subTitle"/>
          </p:nvPr>
        </p:nvSpPr>
        <p:spPr>
          <a:xfrm>
            <a:off x="721279" y="29236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170750" y="-315374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948475" y="-315374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713269" y="1962861"/>
            <a:ext cx="199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2" type="subTitle"/>
          </p:nvPr>
        </p:nvSpPr>
        <p:spPr>
          <a:xfrm>
            <a:off x="3580064" y="1962861"/>
            <a:ext cx="19881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3" type="subTitle"/>
          </p:nvPr>
        </p:nvSpPr>
        <p:spPr>
          <a:xfrm>
            <a:off x="6440250" y="1962861"/>
            <a:ext cx="1990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4" type="subTitle"/>
          </p:nvPr>
        </p:nvSpPr>
        <p:spPr>
          <a:xfrm>
            <a:off x="713269" y="3703444"/>
            <a:ext cx="199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5" type="subTitle"/>
          </p:nvPr>
        </p:nvSpPr>
        <p:spPr>
          <a:xfrm>
            <a:off x="3580064" y="3703442"/>
            <a:ext cx="19881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6" type="subTitle"/>
          </p:nvPr>
        </p:nvSpPr>
        <p:spPr>
          <a:xfrm>
            <a:off x="6440250" y="3703442"/>
            <a:ext cx="1990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7" type="subTitle"/>
          </p:nvPr>
        </p:nvSpPr>
        <p:spPr>
          <a:xfrm>
            <a:off x="713569" y="2291015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8" type="subTitle"/>
          </p:nvPr>
        </p:nvSpPr>
        <p:spPr>
          <a:xfrm>
            <a:off x="3580214" y="2291014"/>
            <a:ext cx="1987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9" type="subTitle"/>
          </p:nvPr>
        </p:nvSpPr>
        <p:spPr>
          <a:xfrm>
            <a:off x="6440400" y="2291014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3" type="subTitle"/>
          </p:nvPr>
        </p:nvSpPr>
        <p:spPr>
          <a:xfrm>
            <a:off x="713569" y="4036086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4" type="subTitle"/>
          </p:nvPr>
        </p:nvSpPr>
        <p:spPr>
          <a:xfrm>
            <a:off x="3580214" y="4036084"/>
            <a:ext cx="1987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5" type="subTitle"/>
          </p:nvPr>
        </p:nvSpPr>
        <p:spPr>
          <a:xfrm>
            <a:off x="6440400" y="4036084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idx="1" type="subTitle"/>
          </p:nvPr>
        </p:nvSpPr>
        <p:spPr>
          <a:xfrm>
            <a:off x="1603525" y="1945700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1" name="Google Shape;201;p27"/>
          <p:cNvSpPr txBox="1"/>
          <p:nvPr>
            <p:ph idx="2" type="subTitle"/>
          </p:nvPr>
        </p:nvSpPr>
        <p:spPr>
          <a:xfrm>
            <a:off x="4946905" y="1945700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2" name="Google Shape;202;p27"/>
          <p:cNvSpPr txBox="1"/>
          <p:nvPr>
            <p:ph idx="3" type="subTitle"/>
          </p:nvPr>
        </p:nvSpPr>
        <p:spPr>
          <a:xfrm>
            <a:off x="1603525" y="3731429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4" type="subTitle"/>
          </p:nvPr>
        </p:nvSpPr>
        <p:spPr>
          <a:xfrm>
            <a:off x="4946905" y="3731429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idx="5" type="subTitle"/>
          </p:nvPr>
        </p:nvSpPr>
        <p:spPr>
          <a:xfrm>
            <a:off x="1603525" y="2275775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6" type="subTitle"/>
          </p:nvPr>
        </p:nvSpPr>
        <p:spPr>
          <a:xfrm>
            <a:off x="4946905" y="2275775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7" type="subTitle"/>
          </p:nvPr>
        </p:nvSpPr>
        <p:spPr>
          <a:xfrm>
            <a:off x="4946905" y="4057950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7"/>
          <p:cNvSpPr txBox="1"/>
          <p:nvPr>
            <p:ph idx="8" type="subTitle"/>
          </p:nvPr>
        </p:nvSpPr>
        <p:spPr>
          <a:xfrm>
            <a:off x="1603525" y="4057950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9" name="Google Shape;209;p27"/>
          <p:cNvGrpSpPr/>
          <p:nvPr/>
        </p:nvGrpSpPr>
        <p:grpSpPr>
          <a:xfrm>
            <a:off x="338932" y="310325"/>
            <a:ext cx="1374686" cy="952800"/>
            <a:chOff x="7780782" y="3646318"/>
            <a:chExt cx="1374686" cy="952800"/>
          </a:xfrm>
        </p:grpSpPr>
        <p:sp>
          <p:nvSpPr>
            <p:cNvPr id="210" name="Google Shape;210;p27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7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213" name="Google Shape;213;p27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8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434895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719763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idx="4" type="subTitle"/>
          </p:nvPr>
        </p:nvSpPr>
        <p:spPr>
          <a:xfrm>
            <a:off x="722376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5" type="subTitle"/>
          </p:nvPr>
        </p:nvSpPr>
        <p:spPr>
          <a:xfrm>
            <a:off x="3433395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6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8080675" y="161340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7302950" y="161340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8" name="Google Shape;228;p29"/>
          <p:cNvGrpSpPr/>
          <p:nvPr/>
        </p:nvGrpSpPr>
        <p:grpSpPr>
          <a:xfrm>
            <a:off x="4995830" y="1326906"/>
            <a:ext cx="3657491" cy="2535093"/>
            <a:chOff x="3471133" y="956682"/>
            <a:chExt cx="4698729" cy="3256800"/>
          </a:xfrm>
        </p:grpSpPr>
        <p:sp>
          <p:nvSpPr>
            <p:cNvPr id="229" name="Google Shape;229;p29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29"/>
          <p:cNvSpPr/>
          <p:nvPr/>
        </p:nvSpPr>
        <p:spPr>
          <a:xfrm>
            <a:off x="5456650" y="3043572"/>
            <a:ext cx="1284000" cy="14451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p30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" name="Google Shape;235;p30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 Narrow"/>
                <a:ea typeface="Archivo Narrow"/>
                <a:cs typeface="Archivo Narrow"/>
                <a:sym typeface="Archivo Narr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36" name="Google Shape;236;p30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3225" y="1219150"/>
            <a:ext cx="76992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" name="Google Shape;31;p4"/>
          <p:cNvGrpSpPr/>
          <p:nvPr/>
        </p:nvGrpSpPr>
        <p:grpSpPr>
          <a:xfrm>
            <a:off x="7056032" y="4282075"/>
            <a:ext cx="1374686" cy="952800"/>
            <a:chOff x="7780782" y="3646318"/>
            <a:chExt cx="1374686" cy="952800"/>
          </a:xfrm>
        </p:grpSpPr>
        <p:sp>
          <p:nvSpPr>
            <p:cNvPr id="32" name="Google Shape;32;p4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4"/>
          <p:cNvGrpSpPr/>
          <p:nvPr/>
        </p:nvGrpSpPr>
        <p:grpSpPr>
          <a:xfrm>
            <a:off x="278376" y="637433"/>
            <a:ext cx="434854" cy="301500"/>
            <a:chOff x="190726" y="3824733"/>
            <a:chExt cx="434854" cy="301500"/>
          </a:xfrm>
        </p:grpSpPr>
        <p:sp>
          <p:nvSpPr>
            <p:cNvPr id="35" name="Google Shape;35;p4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1"/>
          <p:cNvGrpSpPr/>
          <p:nvPr/>
        </p:nvGrpSpPr>
        <p:grpSpPr>
          <a:xfrm>
            <a:off x="4135965" y="935785"/>
            <a:ext cx="4698729" cy="3256800"/>
            <a:chOff x="3471133" y="956682"/>
            <a:chExt cx="4698729" cy="3256800"/>
          </a:xfrm>
        </p:grpSpPr>
        <p:sp>
          <p:nvSpPr>
            <p:cNvPr id="239" name="Google Shape;239;p31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31"/>
          <p:cNvGrpSpPr/>
          <p:nvPr/>
        </p:nvGrpSpPr>
        <p:grpSpPr>
          <a:xfrm>
            <a:off x="6240989" y="3646671"/>
            <a:ext cx="1374686" cy="952800"/>
            <a:chOff x="7780782" y="3646318"/>
            <a:chExt cx="1374686" cy="952800"/>
          </a:xfrm>
        </p:grpSpPr>
        <p:sp>
          <p:nvSpPr>
            <p:cNvPr id="242" name="Google Shape;242;p31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/>
        </p:nvSpPr>
        <p:spPr>
          <a:xfrm>
            <a:off x="1360875" y="1302971"/>
            <a:ext cx="2913600" cy="32784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-824" y="762007"/>
            <a:ext cx="2894700" cy="3256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2389761" y="925903"/>
            <a:ext cx="1473900" cy="16584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32"/>
          <p:cNvGrpSpPr/>
          <p:nvPr/>
        </p:nvGrpSpPr>
        <p:grpSpPr>
          <a:xfrm>
            <a:off x="7057757" y="0"/>
            <a:ext cx="1374686" cy="952800"/>
            <a:chOff x="7780782" y="3646318"/>
            <a:chExt cx="1374686" cy="952800"/>
          </a:xfrm>
        </p:grpSpPr>
        <p:sp>
          <p:nvSpPr>
            <p:cNvPr id="249" name="Google Shape;249;p32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/>
          <p:nvPr/>
        </p:nvSpPr>
        <p:spPr>
          <a:xfrm>
            <a:off x="5932875" y="540971"/>
            <a:ext cx="2913600" cy="32784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4571176" y="7"/>
            <a:ext cx="2894700" cy="3256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3"/>
          <p:cNvGrpSpPr/>
          <p:nvPr/>
        </p:nvGrpSpPr>
        <p:grpSpPr>
          <a:xfrm>
            <a:off x="-329162" y="539501"/>
            <a:ext cx="1883825" cy="1244700"/>
            <a:chOff x="-228687" y="3705301"/>
            <a:chExt cx="1883825" cy="1244700"/>
          </a:xfrm>
        </p:grpSpPr>
        <p:sp>
          <p:nvSpPr>
            <p:cNvPr id="255" name="Google Shape;255;p33"/>
            <p:cNvSpPr/>
            <p:nvPr/>
          </p:nvSpPr>
          <p:spPr>
            <a:xfrm>
              <a:off x="549038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-228687" y="3705301"/>
              <a:ext cx="1106100" cy="12447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33"/>
          <p:cNvGrpSpPr/>
          <p:nvPr/>
        </p:nvGrpSpPr>
        <p:grpSpPr>
          <a:xfrm>
            <a:off x="713232" y="4190700"/>
            <a:ext cx="1374686" cy="952800"/>
            <a:chOff x="7780782" y="3646318"/>
            <a:chExt cx="1374686" cy="952800"/>
          </a:xfrm>
        </p:grpSpPr>
        <p:sp>
          <p:nvSpPr>
            <p:cNvPr id="258" name="Google Shape;258;p33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4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263" name="Google Shape;263;p34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34"/>
          <p:cNvGrpSpPr/>
          <p:nvPr/>
        </p:nvGrpSpPr>
        <p:grpSpPr>
          <a:xfrm>
            <a:off x="1709705" y="1339356"/>
            <a:ext cx="3657491" cy="2535093"/>
            <a:chOff x="3471133" y="956682"/>
            <a:chExt cx="4698729" cy="3256800"/>
          </a:xfrm>
        </p:grpSpPr>
        <p:sp>
          <p:nvSpPr>
            <p:cNvPr id="266" name="Google Shape;266;p34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4"/>
          <p:cNvSpPr/>
          <p:nvPr/>
        </p:nvSpPr>
        <p:spPr>
          <a:xfrm>
            <a:off x="2170525" y="3056022"/>
            <a:ext cx="1284000" cy="14451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720000" y="1934107"/>
            <a:ext cx="22677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6156300" y="2962186"/>
            <a:ext cx="22677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720000" y="2211339"/>
            <a:ext cx="2267700" cy="8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6156300" y="3239418"/>
            <a:ext cx="2267700" cy="8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552907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0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777725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" name="Google Shape;47;p6"/>
          <p:cNvGrpSpPr/>
          <p:nvPr/>
        </p:nvGrpSpPr>
        <p:grpSpPr>
          <a:xfrm>
            <a:off x="7412527" y="-7"/>
            <a:ext cx="1340869" cy="929361"/>
            <a:chOff x="713232" y="539493"/>
            <a:chExt cx="1374686" cy="952800"/>
          </a:xfrm>
        </p:grpSpPr>
        <p:sp>
          <p:nvSpPr>
            <p:cNvPr id="48" name="Google Shape;48;p6"/>
            <p:cNvSpPr/>
            <p:nvPr/>
          </p:nvSpPr>
          <p:spPr>
            <a:xfrm>
              <a:off x="713232" y="539493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1018" y="539493"/>
              <a:ext cx="846900" cy="952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713225" y="800675"/>
            <a:ext cx="3858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13275" y="2127107"/>
            <a:ext cx="3858900" cy="1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/>
          <p:nvPr/>
        </p:nvSpPr>
        <p:spPr>
          <a:xfrm>
            <a:off x="3465900" y="38988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2688175" y="389880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18450" y="1028700"/>
            <a:ext cx="4866300" cy="24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777725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0" y="4253751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7277093" y="0"/>
            <a:ext cx="3744900" cy="51435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5076475" y="1642525"/>
            <a:ext cx="3100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5076475" y="2286000"/>
            <a:ext cx="31002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3" name="Google Shape;63;p9"/>
          <p:cNvGrpSpPr/>
          <p:nvPr/>
        </p:nvGrpSpPr>
        <p:grpSpPr>
          <a:xfrm>
            <a:off x="7780782" y="3646318"/>
            <a:ext cx="1374686" cy="952800"/>
            <a:chOff x="7780782" y="3646318"/>
            <a:chExt cx="1374686" cy="952800"/>
          </a:xfrm>
        </p:grpSpPr>
        <p:sp>
          <p:nvSpPr>
            <p:cNvPr id="64" name="Google Shape;64;p9"/>
            <p:cNvSpPr/>
            <p:nvPr/>
          </p:nvSpPr>
          <p:spPr>
            <a:xfrm>
              <a:off x="7780782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8308568" y="3646318"/>
              <a:ext cx="846900" cy="9528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713225" y="1452775"/>
            <a:ext cx="3281700" cy="27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lack Ops One"/>
              <a:buNone/>
              <a:defRPr sz="3600">
                <a:latin typeface="Black Ops One"/>
                <a:ea typeface="Black Ops One"/>
                <a:cs typeface="Black Ops One"/>
                <a:sym typeface="Black Ops On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Ops One"/>
              <a:buNone/>
              <a:defRPr sz="3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●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○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Narrow"/>
              <a:buChar char="■"/>
              <a:defRPr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5"/>
          <p:cNvGrpSpPr/>
          <p:nvPr/>
        </p:nvGrpSpPr>
        <p:grpSpPr>
          <a:xfrm>
            <a:off x="3820833" y="956682"/>
            <a:ext cx="4698729" cy="3256800"/>
            <a:chOff x="3471133" y="956682"/>
            <a:chExt cx="4698729" cy="3256800"/>
          </a:xfrm>
        </p:grpSpPr>
        <p:sp>
          <p:nvSpPr>
            <p:cNvPr id="274" name="Google Shape;274;p35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5"/>
          <p:cNvSpPr txBox="1"/>
          <p:nvPr>
            <p:ph idx="1" type="subTitle"/>
          </p:nvPr>
        </p:nvSpPr>
        <p:spPr>
          <a:xfrm>
            <a:off x="713225" y="3737575"/>
            <a:ext cx="32922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Heitor - Adam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77" name="Google Shape;277;p35"/>
          <p:cNvSpPr txBox="1"/>
          <p:nvPr>
            <p:ph type="ctrTitle"/>
          </p:nvPr>
        </p:nvSpPr>
        <p:spPr>
          <a:xfrm>
            <a:off x="668050" y="929325"/>
            <a:ext cx="3903900" cy="27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SQL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FOOTBALL DATABASE</a:t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0" l="3191" r="3201" t="0"/>
          <a:stretch/>
        </p:blipFill>
        <p:spPr>
          <a:xfrm flipH="1">
            <a:off x="4955525" y="219425"/>
            <a:ext cx="3440876" cy="482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Statistics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6" name="Google Shape;406;p44"/>
          <p:cNvSpPr/>
          <p:nvPr/>
        </p:nvSpPr>
        <p:spPr>
          <a:xfrm>
            <a:off x="7105405" y="637433"/>
            <a:ext cx="267900" cy="301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 txBox="1"/>
          <p:nvPr>
            <p:ph idx="1" type="body"/>
          </p:nvPr>
        </p:nvSpPr>
        <p:spPr>
          <a:xfrm>
            <a:off x="340475" y="980100"/>
            <a:ext cx="8006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/>
              <a:t>Italy (Serie A) league shows the highest percentage of foreign players, closely followed by England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lang="en"/>
              <a:t>Spain (La Liga) has the least </a:t>
            </a:r>
            <a:r>
              <a:rPr lang="en"/>
              <a:t>foreign</a:t>
            </a:r>
            <a:r>
              <a:rPr lang="en"/>
              <a:t> players</a:t>
            </a:r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50" y="1822325"/>
            <a:ext cx="5434075" cy="324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5" title="immigrant_ra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050" y="0"/>
            <a:ext cx="73339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6" title="immigration_varie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39" y="0"/>
            <a:ext cx="76957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Immigrants by continent</a:t>
            </a:r>
            <a:endParaRPr/>
          </a:p>
        </p:txBody>
      </p:sp>
      <p:sp>
        <p:nvSpPr>
          <p:cNvPr id="424" name="Google Shape;424;p47"/>
          <p:cNvSpPr txBox="1"/>
          <p:nvPr/>
        </p:nvSpPr>
        <p:spPr>
          <a:xfrm>
            <a:off x="720000" y="186830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North America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25" name="Google Shape;425;p47"/>
          <p:cNvSpPr txBox="1"/>
          <p:nvPr/>
        </p:nvSpPr>
        <p:spPr>
          <a:xfrm>
            <a:off x="858750" y="1341343"/>
            <a:ext cx="123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2,4%</a:t>
            </a:r>
            <a:endParaRPr sz="25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801400" y="4199426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South America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27" name="Google Shape;427;p47"/>
          <p:cNvSpPr txBox="1"/>
          <p:nvPr/>
        </p:nvSpPr>
        <p:spPr>
          <a:xfrm>
            <a:off x="940150" y="3721982"/>
            <a:ext cx="123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15,5%</a:t>
            </a:r>
            <a:endParaRPr sz="25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28" name="Google Shape;428;p47"/>
          <p:cNvSpPr txBox="1"/>
          <p:nvPr/>
        </p:nvSpPr>
        <p:spPr>
          <a:xfrm>
            <a:off x="6911100" y="169055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Europe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29" name="Google Shape;429;p47"/>
          <p:cNvSpPr txBox="1"/>
          <p:nvPr/>
        </p:nvSpPr>
        <p:spPr>
          <a:xfrm>
            <a:off x="7049850" y="1341343"/>
            <a:ext cx="123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58%</a:t>
            </a:r>
            <a:endParaRPr sz="25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30" name="Google Shape;430;p47"/>
          <p:cNvSpPr txBox="1"/>
          <p:nvPr/>
        </p:nvSpPr>
        <p:spPr>
          <a:xfrm>
            <a:off x="6764150" y="4203001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Oceania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31" name="Google Shape;431;p47"/>
          <p:cNvSpPr txBox="1"/>
          <p:nvPr/>
        </p:nvSpPr>
        <p:spPr>
          <a:xfrm>
            <a:off x="6976400" y="3928307"/>
            <a:ext cx="123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0,5%</a:t>
            </a:r>
            <a:endParaRPr sz="25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6851325" y="2425618"/>
            <a:ext cx="123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2,1</a:t>
            </a:r>
            <a:r>
              <a:rPr lang="en" sz="25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%</a:t>
            </a:r>
            <a:endParaRPr sz="25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33" name="Google Shape;433;p47"/>
          <p:cNvSpPr txBox="1"/>
          <p:nvPr/>
        </p:nvSpPr>
        <p:spPr>
          <a:xfrm>
            <a:off x="6667875" y="268785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Asia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34" name="Google Shape;434;p47"/>
          <p:cNvSpPr txBox="1"/>
          <p:nvPr/>
        </p:nvSpPr>
        <p:spPr>
          <a:xfrm>
            <a:off x="4332875" y="4248775"/>
            <a:ext cx="1326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20</a:t>
            </a:r>
            <a:r>
              <a:rPr lang="en" sz="25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,3%</a:t>
            </a:r>
            <a:endParaRPr sz="25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grpSp>
        <p:nvGrpSpPr>
          <p:cNvPr id="435" name="Google Shape;435;p47"/>
          <p:cNvGrpSpPr/>
          <p:nvPr/>
        </p:nvGrpSpPr>
        <p:grpSpPr>
          <a:xfrm>
            <a:off x="2204023" y="1510114"/>
            <a:ext cx="4727746" cy="2753482"/>
            <a:chOff x="2447759" y="1631244"/>
            <a:chExt cx="4475337" cy="2606477"/>
          </a:xfrm>
        </p:grpSpPr>
        <p:sp>
          <p:nvSpPr>
            <p:cNvPr id="436" name="Google Shape;436;p47"/>
            <p:cNvSpPr/>
            <p:nvPr/>
          </p:nvSpPr>
          <p:spPr>
            <a:xfrm>
              <a:off x="5096650" y="2905880"/>
              <a:ext cx="1013786" cy="226284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4055342" y="1718217"/>
              <a:ext cx="2823335" cy="2131374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6114858" y="3395584"/>
              <a:ext cx="760271" cy="557911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6477059" y="3200662"/>
              <a:ext cx="391849" cy="213739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6104490" y="3057067"/>
              <a:ext cx="193414" cy="218297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5861634" y="3081745"/>
              <a:ext cx="371404" cy="295245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5069402" y="3400759"/>
              <a:ext cx="155797" cy="271064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6474403" y="2278767"/>
              <a:ext cx="183337" cy="286728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6383779" y="2800416"/>
              <a:ext cx="159636" cy="264209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6269746" y="3159429"/>
              <a:ext cx="127075" cy="155900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5022308" y="1720342"/>
              <a:ext cx="178316" cy="111737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4698608" y="1677841"/>
              <a:ext cx="168822" cy="6085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4228002" y="2086090"/>
              <a:ext cx="79398" cy="79398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6230742" y="3351232"/>
              <a:ext cx="147622" cy="56468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5986686" y="1737222"/>
              <a:ext cx="179721" cy="37583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6515275" y="3990924"/>
              <a:ext cx="86184" cy="66751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5718005" y="2972802"/>
              <a:ext cx="56280" cy="87778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5398733" y="1664354"/>
              <a:ext cx="110194" cy="45346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4806711" y="1664988"/>
              <a:ext cx="80872" cy="38199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6341724" y="3354540"/>
              <a:ext cx="87675" cy="52544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6370498" y="2669828"/>
              <a:ext cx="46460" cy="64334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6365408" y="2942006"/>
              <a:ext cx="51841" cy="66682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4902362" y="1662589"/>
              <a:ext cx="76433" cy="32441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6545506" y="3118162"/>
              <a:ext cx="45294" cy="54703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4993585" y="1657259"/>
              <a:ext cx="59793" cy="34378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6582266" y="1805944"/>
              <a:ext cx="55577" cy="28654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5516108" y="1689769"/>
              <a:ext cx="55903" cy="32201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6435089" y="3244380"/>
              <a:ext cx="53332" cy="27574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5066745" y="1663771"/>
              <a:ext cx="42518" cy="27266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3727776" y="1669118"/>
              <a:ext cx="356597" cy="65157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2447759" y="1631244"/>
              <a:ext cx="2215913" cy="2606477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3371796" y="1701079"/>
              <a:ext cx="193996" cy="62843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3283829" y="2700453"/>
              <a:ext cx="180681" cy="7753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3577035" y="1679983"/>
              <a:ext cx="111068" cy="76793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3445539" y="2765198"/>
              <a:ext cx="113142" cy="50693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3605466" y="1902479"/>
              <a:ext cx="88858" cy="44232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3513352" y="1686975"/>
              <a:ext cx="64608" cy="30728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3569923" y="2789756"/>
              <a:ext cx="40599" cy="3038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3840318" y="4154484"/>
              <a:ext cx="42964" cy="26889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3387494" y="2793921"/>
              <a:ext cx="38508" cy="26238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6890621" y="3300437"/>
              <a:ext cx="32476" cy="36709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5002771" y="1837682"/>
              <a:ext cx="37634" cy="2598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6395621" y="3252880"/>
              <a:ext cx="34361" cy="25586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6640242" y="2276642"/>
              <a:ext cx="31584" cy="28928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4495141" y="2320960"/>
              <a:ext cx="36743" cy="86493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4741253" y="2462224"/>
              <a:ext cx="64283" cy="31122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4889047" y="2470725"/>
              <a:ext cx="34669" cy="25775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4402462" y="2377805"/>
              <a:ext cx="30796" cy="26169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47"/>
          <p:cNvSpPr txBox="1"/>
          <p:nvPr/>
        </p:nvSpPr>
        <p:spPr>
          <a:xfrm>
            <a:off x="4197575" y="4547951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Africa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cxnSp>
        <p:nvCxnSpPr>
          <p:cNvPr id="485" name="Google Shape;485;p47"/>
          <p:cNvCxnSpPr>
            <a:stCxn id="429" idx="1"/>
          </p:cNvCxnSpPr>
          <p:nvPr/>
        </p:nvCxnSpPr>
        <p:spPr>
          <a:xfrm flipH="1">
            <a:off x="4414350" y="1512793"/>
            <a:ext cx="2635500" cy="54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47"/>
          <p:cNvCxnSpPr>
            <a:stCxn id="425" idx="3"/>
          </p:cNvCxnSpPr>
          <p:nvPr/>
        </p:nvCxnSpPr>
        <p:spPr>
          <a:xfrm>
            <a:off x="2094150" y="1512793"/>
            <a:ext cx="974400" cy="633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7"/>
          <p:cNvCxnSpPr/>
          <p:nvPr/>
        </p:nvCxnSpPr>
        <p:spPr>
          <a:xfrm flipH="1" rot="10800000">
            <a:off x="2183425" y="3523450"/>
            <a:ext cx="1481700" cy="682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47"/>
          <p:cNvCxnSpPr/>
          <p:nvPr/>
        </p:nvCxnSpPr>
        <p:spPr>
          <a:xfrm rot="10800000">
            <a:off x="5858550" y="2479950"/>
            <a:ext cx="1153500" cy="117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47"/>
          <p:cNvCxnSpPr/>
          <p:nvPr/>
        </p:nvCxnSpPr>
        <p:spPr>
          <a:xfrm flipH="1" rot="5400000">
            <a:off x="6421475" y="3836207"/>
            <a:ext cx="668400" cy="352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47"/>
          <p:cNvCxnSpPr/>
          <p:nvPr/>
        </p:nvCxnSpPr>
        <p:spPr>
          <a:xfrm flipH="1" rot="5400000">
            <a:off x="4141700" y="3268300"/>
            <a:ext cx="1438800" cy="570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47"/>
          <p:cNvCxnSpPr/>
          <p:nvPr/>
        </p:nvCxnSpPr>
        <p:spPr>
          <a:xfrm flipH="1" rot="10800000">
            <a:off x="2126425" y="2749650"/>
            <a:ext cx="1162200" cy="186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47"/>
          <p:cNvSpPr txBox="1"/>
          <p:nvPr/>
        </p:nvSpPr>
        <p:spPr>
          <a:xfrm>
            <a:off x="720000" y="303410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Central </a:t>
            </a: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America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493" name="Google Shape;493;p47"/>
          <p:cNvSpPr txBox="1"/>
          <p:nvPr/>
        </p:nvSpPr>
        <p:spPr>
          <a:xfrm>
            <a:off x="940150" y="2597555"/>
            <a:ext cx="123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1,3</a:t>
            </a:r>
            <a:r>
              <a:rPr lang="en" sz="25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%</a:t>
            </a:r>
            <a:endParaRPr sz="25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8" title="brexit_worker_loss_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51" y="381250"/>
            <a:ext cx="6573102" cy="438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8"/>
          <p:cNvPicPr preferRelativeResize="0"/>
          <p:nvPr/>
        </p:nvPicPr>
        <p:blipFill rotWithShape="1">
          <a:blip r:embed="rId4">
            <a:alphaModFix/>
          </a:blip>
          <a:srcRect b="10578" l="0" r="0" t="0"/>
          <a:stretch/>
        </p:blipFill>
        <p:spPr>
          <a:xfrm>
            <a:off x="6142824" y="0"/>
            <a:ext cx="4360751" cy="38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9"/>
          <p:cNvGrpSpPr/>
          <p:nvPr/>
        </p:nvGrpSpPr>
        <p:grpSpPr>
          <a:xfrm>
            <a:off x="5236809" y="934864"/>
            <a:ext cx="3416446" cy="2368019"/>
            <a:chOff x="3471133" y="956682"/>
            <a:chExt cx="4698729" cy="3256800"/>
          </a:xfrm>
        </p:grpSpPr>
        <p:sp>
          <p:nvSpPr>
            <p:cNvPr id="505" name="Google Shape;505;p49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49"/>
          <p:cNvSpPr/>
          <p:nvPr/>
        </p:nvSpPr>
        <p:spPr>
          <a:xfrm>
            <a:off x="5685249" y="2662565"/>
            <a:ext cx="1721100" cy="19368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9"/>
          <p:cNvSpPr txBox="1"/>
          <p:nvPr>
            <p:ph type="title"/>
          </p:nvPr>
        </p:nvSpPr>
        <p:spPr>
          <a:xfrm>
            <a:off x="244500" y="111875"/>
            <a:ext cx="4866300" cy="13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Insights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09" name="Google Shape;509;p49"/>
          <p:cNvPicPr preferRelativeResize="0"/>
          <p:nvPr/>
        </p:nvPicPr>
        <p:blipFill rotWithShape="1">
          <a:blip r:embed="rId3">
            <a:alphaModFix/>
          </a:blip>
          <a:srcRect b="15487" l="5045" r="7808" t="9907"/>
          <a:stretch/>
        </p:blipFill>
        <p:spPr>
          <a:xfrm flipH="1">
            <a:off x="5559875" y="1122900"/>
            <a:ext cx="3607551" cy="30881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9"/>
          <p:cNvSpPr txBox="1"/>
          <p:nvPr>
            <p:ph idx="4294967295" type="body"/>
          </p:nvPr>
        </p:nvSpPr>
        <p:spPr>
          <a:xfrm>
            <a:off x="0" y="1312225"/>
            <a:ext cx="60759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football database revealed key insights and stats for the 2023-24 leagues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explored practical uses of Workbench and connected our data with VS Code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encountered some GitHub glitches and successfully resolved them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Adam started liking football more through stats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Heitor started trusting less in free databases</a:t>
            </a:r>
            <a:endParaRPr/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50"/>
          <p:cNvGrpSpPr/>
          <p:nvPr/>
        </p:nvGrpSpPr>
        <p:grpSpPr>
          <a:xfrm>
            <a:off x="-4741" y="1419783"/>
            <a:ext cx="4129713" cy="2862402"/>
            <a:chOff x="3471133" y="956682"/>
            <a:chExt cx="4698729" cy="3256800"/>
          </a:xfrm>
        </p:grpSpPr>
        <p:sp>
          <p:nvSpPr>
            <p:cNvPr id="516" name="Google Shape;516;p50"/>
            <p:cNvSpPr/>
            <p:nvPr/>
          </p:nvSpPr>
          <p:spPr>
            <a:xfrm>
              <a:off x="3471133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5275162" y="956682"/>
              <a:ext cx="2894700" cy="3256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50"/>
          <p:cNvSpPr/>
          <p:nvPr/>
        </p:nvSpPr>
        <p:spPr>
          <a:xfrm>
            <a:off x="1768134" y="539500"/>
            <a:ext cx="2016600" cy="22692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rgbClr val="F06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0"/>
          <p:cNvSpPr/>
          <p:nvPr/>
        </p:nvSpPr>
        <p:spPr>
          <a:xfrm>
            <a:off x="7902475" y="-82653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0"/>
          <p:cNvSpPr/>
          <p:nvPr/>
        </p:nvSpPr>
        <p:spPr>
          <a:xfrm>
            <a:off x="7124750" y="-82653"/>
            <a:ext cx="1106100" cy="12447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0"/>
          <p:cNvSpPr txBox="1"/>
          <p:nvPr>
            <p:ph type="title"/>
          </p:nvPr>
        </p:nvSpPr>
        <p:spPr>
          <a:xfrm>
            <a:off x="579650" y="272101"/>
            <a:ext cx="81210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</a:t>
            </a:r>
            <a:r>
              <a:rPr lang="en">
                <a:solidFill>
                  <a:schemeClr val="accent2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EAM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22" name="Google Shape;522;p50" title="Imagem WhatsApp 2025-05-05 às 13.14.51_22165ce4.jpg"/>
          <p:cNvPicPr preferRelativeResize="0"/>
          <p:nvPr/>
        </p:nvPicPr>
        <p:blipFill rotWithShape="1">
          <a:blip r:embed="rId3">
            <a:alphaModFix/>
          </a:blip>
          <a:srcRect b="0" l="6956" r="6947" t="0"/>
          <a:stretch/>
        </p:blipFill>
        <p:spPr>
          <a:xfrm>
            <a:off x="2236414" y="1484800"/>
            <a:ext cx="1750781" cy="2215687"/>
          </a:xfrm>
          <a:prstGeom prst="flowChartOffpageConnector">
            <a:avLst/>
          </a:prstGeom>
          <a:noFill/>
          <a:ln cap="flat" cmpd="sng" w="1905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3" name="Google Shape;523;p50" title="IMG_1014.JPG"/>
          <p:cNvPicPr preferRelativeResize="0"/>
          <p:nvPr/>
        </p:nvPicPr>
        <p:blipFill rotWithShape="1">
          <a:blip r:embed="rId4">
            <a:alphaModFix/>
          </a:blip>
          <a:srcRect b="0" l="20368" r="20368" t="0"/>
          <a:stretch/>
        </p:blipFill>
        <p:spPr>
          <a:xfrm>
            <a:off x="5364182" y="1484800"/>
            <a:ext cx="1750781" cy="2215687"/>
          </a:xfrm>
          <a:prstGeom prst="flowChartOffpageConnector">
            <a:avLst/>
          </a:prstGeom>
          <a:noFill/>
          <a:ln cap="flat" cmpd="sng" w="1905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50"/>
          <p:cNvSpPr txBox="1"/>
          <p:nvPr/>
        </p:nvSpPr>
        <p:spPr>
          <a:xfrm>
            <a:off x="4929770" y="3852263"/>
            <a:ext cx="26199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2121"/>
                </a:solidFill>
                <a:latin typeface="Black Ops One"/>
                <a:ea typeface="Black Ops One"/>
                <a:cs typeface="Black Ops One"/>
                <a:sym typeface="Black Ops One"/>
              </a:rPr>
              <a:t>Adam Püspök</a:t>
            </a:r>
            <a:endParaRPr sz="2000">
              <a:solidFill>
                <a:srgbClr val="21212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525" name="Google Shape;525;p50"/>
          <p:cNvSpPr txBox="1"/>
          <p:nvPr/>
        </p:nvSpPr>
        <p:spPr>
          <a:xfrm>
            <a:off x="1730638" y="3852264"/>
            <a:ext cx="2762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2121"/>
                </a:solidFill>
                <a:latin typeface="Black Ops One"/>
                <a:ea typeface="Black Ops One"/>
                <a:cs typeface="Black Ops One"/>
                <a:sym typeface="Black Ops One"/>
              </a:rPr>
              <a:t>Heitor Saldanha</a:t>
            </a:r>
            <a:endParaRPr sz="2000">
              <a:solidFill>
                <a:srgbClr val="21212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2132173" y="548650"/>
            <a:ext cx="4875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accent2"/>
                </a:solidFill>
              </a:rPr>
              <a:t>CONTENTS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4" name="Google Shape;284;p36"/>
          <p:cNvSpPr txBox="1"/>
          <p:nvPr>
            <p:ph idx="2" type="title"/>
          </p:nvPr>
        </p:nvSpPr>
        <p:spPr>
          <a:xfrm>
            <a:off x="1052096" y="17221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285" name="Google Shape;285;p36"/>
          <p:cNvSpPr txBox="1"/>
          <p:nvPr>
            <p:ph idx="3" type="title"/>
          </p:nvPr>
        </p:nvSpPr>
        <p:spPr>
          <a:xfrm>
            <a:off x="105209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36"/>
          <p:cNvSpPr txBox="1"/>
          <p:nvPr>
            <p:ph idx="4" type="title"/>
          </p:nvPr>
        </p:nvSpPr>
        <p:spPr>
          <a:xfrm>
            <a:off x="3664547" y="17221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sp>
        <p:nvSpPr>
          <p:cNvPr id="287" name="Google Shape;287;p36"/>
          <p:cNvSpPr txBox="1"/>
          <p:nvPr>
            <p:ph idx="5" type="title"/>
          </p:nvPr>
        </p:nvSpPr>
        <p:spPr>
          <a:xfrm>
            <a:off x="366454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8" name="Google Shape;288;p36"/>
          <p:cNvSpPr txBox="1"/>
          <p:nvPr>
            <p:ph idx="7" type="title"/>
          </p:nvPr>
        </p:nvSpPr>
        <p:spPr>
          <a:xfrm>
            <a:off x="6276995" y="17221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sp>
        <p:nvSpPr>
          <p:cNvPr id="289" name="Google Shape;289;p36"/>
          <p:cNvSpPr txBox="1"/>
          <p:nvPr>
            <p:ph idx="8" type="title"/>
          </p:nvPr>
        </p:nvSpPr>
        <p:spPr>
          <a:xfrm>
            <a:off x="6276995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0" name="Google Shape;290;p36"/>
          <p:cNvSpPr txBox="1"/>
          <p:nvPr>
            <p:ph idx="9" type="subTitle"/>
          </p:nvPr>
        </p:nvSpPr>
        <p:spPr>
          <a:xfrm>
            <a:off x="6276995" y="2303486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Nationality, Immigrants per league &amp; continent</a:t>
            </a:r>
            <a:endParaRPr/>
          </a:p>
        </p:txBody>
      </p:sp>
      <p:sp>
        <p:nvSpPr>
          <p:cNvPr id="291" name="Google Shape;291;p36"/>
          <p:cNvSpPr txBox="1"/>
          <p:nvPr>
            <p:ph idx="13" type="title"/>
          </p:nvPr>
        </p:nvSpPr>
        <p:spPr>
          <a:xfrm>
            <a:off x="1052107" y="3511571"/>
            <a:ext cx="2021400" cy="527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Demographics</a:t>
            </a:r>
            <a:endParaRPr/>
          </a:p>
        </p:txBody>
      </p:sp>
      <p:sp>
        <p:nvSpPr>
          <p:cNvPr id="292" name="Google Shape;292;p36"/>
          <p:cNvSpPr txBox="1"/>
          <p:nvPr>
            <p:ph idx="14" type="title"/>
          </p:nvPr>
        </p:nvSpPr>
        <p:spPr>
          <a:xfrm>
            <a:off x="105209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3" name="Google Shape;293;p36"/>
          <p:cNvSpPr txBox="1"/>
          <p:nvPr>
            <p:ph idx="15" type="subTitle"/>
          </p:nvPr>
        </p:nvSpPr>
        <p:spPr>
          <a:xfrm>
            <a:off x="1052096" y="4105793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Youngest &amp; Oldest players</a:t>
            </a:r>
            <a:endParaRPr/>
          </a:p>
        </p:txBody>
      </p:sp>
      <p:sp>
        <p:nvSpPr>
          <p:cNvPr id="294" name="Google Shape;294;p36"/>
          <p:cNvSpPr txBox="1"/>
          <p:nvPr>
            <p:ph idx="16" type="title"/>
          </p:nvPr>
        </p:nvSpPr>
        <p:spPr>
          <a:xfrm>
            <a:off x="3664547" y="35115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Statistics</a:t>
            </a:r>
            <a:endParaRPr/>
          </a:p>
        </p:txBody>
      </p:sp>
      <p:sp>
        <p:nvSpPr>
          <p:cNvPr id="295" name="Google Shape;295;p36"/>
          <p:cNvSpPr txBox="1"/>
          <p:nvPr>
            <p:ph idx="17" type="title"/>
          </p:nvPr>
        </p:nvSpPr>
        <p:spPr>
          <a:xfrm>
            <a:off x="366454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6" name="Google Shape;296;p36"/>
          <p:cNvSpPr txBox="1"/>
          <p:nvPr>
            <p:ph idx="18" type="subTitle"/>
          </p:nvPr>
        </p:nvSpPr>
        <p:spPr>
          <a:xfrm>
            <a:off x="3664546" y="4105793"/>
            <a:ext cx="181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Players, Continents, Sectors</a:t>
            </a:r>
            <a:endParaRPr/>
          </a:p>
        </p:txBody>
      </p:sp>
      <p:sp>
        <p:nvSpPr>
          <p:cNvPr id="297" name="Google Shape;297;p36"/>
          <p:cNvSpPr txBox="1"/>
          <p:nvPr>
            <p:ph idx="19" type="title"/>
          </p:nvPr>
        </p:nvSpPr>
        <p:spPr>
          <a:xfrm>
            <a:off x="6276995" y="3511571"/>
            <a:ext cx="1812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98" name="Google Shape;298;p36"/>
          <p:cNvSpPr txBox="1"/>
          <p:nvPr>
            <p:ph idx="20" type="title"/>
          </p:nvPr>
        </p:nvSpPr>
        <p:spPr>
          <a:xfrm>
            <a:off x="6276995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0" y="1019950"/>
            <a:ext cx="76992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13716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/>
              <a:t>We utilized the Kaggle database featuring the top five European football leagues.</a:t>
            </a:r>
            <a:endParaRPr/>
          </a:p>
          <a:p>
            <a:pPr indent="-311150" lvl="0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/>
              <a:t>The dataset comprises 10 tables, including </a:t>
            </a:r>
            <a:r>
              <a:rPr i="1" lang="en"/>
              <a:t>seasons, matches, referees, leagues, stadiums, scores, players, teams, coaches,</a:t>
            </a:r>
            <a:r>
              <a:rPr lang="en"/>
              <a:t> and </a:t>
            </a:r>
            <a:r>
              <a:rPr i="1" lang="en"/>
              <a:t>standings</a:t>
            </a:r>
            <a:r>
              <a:rPr lang="en"/>
              <a:t>.</a:t>
            </a:r>
            <a:endParaRPr/>
          </a:p>
          <a:p>
            <a:pPr indent="-311150" lvl="0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/>
              <a:t>It contains data on 1,752 matches across five leagues, covering 3,150 players from 96 teams during the 2023-2024 season.</a:t>
            </a:r>
            <a:endParaRPr/>
          </a:p>
          <a:p>
            <a:pPr indent="-311150" lvl="0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/>
              <a:t>Our analysis was conducted using MySQL Workbench and VS Code, through which we extracted valuable statistics and insights from the data.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7105405" y="637433"/>
            <a:ext cx="267900" cy="301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8" title="ER_footbal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175" y="54438"/>
            <a:ext cx="4179075" cy="503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2" name="Google Shape;312;p38"/>
          <p:cNvSpPr/>
          <p:nvPr/>
        </p:nvSpPr>
        <p:spPr>
          <a:xfrm>
            <a:off x="7105405" y="637433"/>
            <a:ext cx="267900" cy="301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idx="1" type="subTitle"/>
          </p:nvPr>
        </p:nvSpPr>
        <p:spPr>
          <a:xfrm>
            <a:off x="1436200" y="3068013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Makoto Hasebe</a:t>
            </a:r>
            <a:endParaRPr/>
          </a:p>
        </p:txBody>
      </p:sp>
      <p:sp>
        <p:nvSpPr>
          <p:cNvPr id="318" name="Google Shape;318;p39"/>
          <p:cNvSpPr txBox="1"/>
          <p:nvPr>
            <p:ph idx="3" type="subTitle"/>
          </p:nvPr>
        </p:nvSpPr>
        <p:spPr>
          <a:xfrm>
            <a:off x="4893050" y="3068025"/>
            <a:ext cx="30339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Francesco Camarda</a:t>
            </a:r>
            <a:endParaRPr/>
          </a:p>
        </p:txBody>
      </p:sp>
      <p:sp>
        <p:nvSpPr>
          <p:cNvPr id="319" name="Google Shape;319;p39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39"/>
          <p:cNvSpPr txBox="1"/>
          <p:nvPr>
            <p:ph idx="5" type="subTitle"/>
          </p:nvPr>
        </p:nvSpPr>
        <p:spPr>
          <a:xfrm>
            <a:off x="1436200" y="3410313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Already in his </a:t>
            </a:r>
            <a:r>
              <a:rPr b="1" lang="en"/>
              <a:t>40</a:t>
            </a:r>
            <a:r>
              <a:rPr lang="en"/>
              <a:t>’s, the japanese </a:t>
            </a:r>
            <a:r>
              <a:rPr lang="en"/>
              <a:t>midfielder played his last season for </a:t>
            </a:r>
            <a:r>
              <a:rPr lang="en"/>
              <a:t>VfB Stuttgart.</a:t>
            </a:r>
            <a:endParaRPr/>
          </a:p>
        </p:txBody>
      </p:sp>
      <p:sp>
        <p:nvSpPr>
          <p:cNvPr id="321" name="Google Shape;321;p39"/>
          <p:cNvSpPr txBox="1"/>
          <p:nvPr>
            <p:ph idx="8" type="subTitle"/>
          </p:nvPr>
        </p:nvSpPr>
        <p:spPr>
          <a:xfrm>
            <a:off x="5112200" y="3410313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only </a:t>
            </a:r>
            <a:r>
              <a:rPr b="1" lang="en"/>
              <a:t>15 </a:t>
            </a:r>
            <a:r>
              <a:rPr lang="en"/>
              <a:t>years and two months, the italian forward became the youngest player to ever play in Serie A</a:t>
            </a:r>
            <a:endParaRPr/>
          </a:p>
        </p:txBody>
      </p:sp>
      <p:grpSp>
        <p:nvGrpSpPr>
          <p:cNvPr id="322" name="Google Shape;322;p39"/>
          <p:cNvGrpSpPr/>
          <p:nvPr/>
        </p:nvGrpSpPr>
        <p:grpSpPr>
          <a:xfrm>
            <a:off x="7713922" y="413943"/>
            <a:ext cx="1060642" cy="843254"/>
            <a:chOff x="3971973" y="3490057"/>
            <a:chExt cx="381347" cy="340049"/>
          </a:xfrm>
        </p:grpSpPr>
        <p:sp>
          <p:nvSpPr>
            <p:cNvPr id="323" name="Google Shape;323;p39"/>
            <p:cNvSpPr/>
            <p:nvPr/>
          </p:nvSpPr>
          <p:spPr>
            <a:xfrm>
              <a:off x="4295305" y="3533578"/>
              <a:ext cx="58015" cy="117582"/>
            </a:xfrm>
            <a:custGeom>
              <a:rect b="b" l="l" r="r" t="t"/>
              <a:pathLst>
                <a:path extrusionOk="0" h="3334" w="1645">
                  <a:moveTo>
                    <a:pt x="1" y="1"/>
                  </a:moveTo>
                  <a:lnTo>
                    <a:pt x="1" y="3311"/>
                  </a:lnTo>
                  <a:cubicBezTo>
                    <a:pt x="39" y="3326"/>
                    <a:pt x="79" y="3334"/>
                    <a:pt x="119" y="3334"/>
                  </a:cubicBezTo>
                  <a:cubicBezTo>
                    <a:pt x="206" y="3334"/>
                    <a:pt x="293" y="3297"/>
                    <a:pt x="358" y="3216"/>
                  </a:cubicBezTo>
                  <a:lnTo>
                    <a:pt x="1549" y="1906"/>
                  </a:lnTo>
                  <a:cubicBezTo>
                    <a:pt x="1644" y="1811"/>
                    <a:pt x="1644" y="1620"/>
                    <a:pt x="1525" y="15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4135755" y="3555408"/>
              <a:ext cx="51244" cy="274699"/>
            </a:xfrm>
            <a:custGeom>
              <a:rect b="b" l="l" r="r" t="t"/>
              <a:pathLst>
                <a:path extrusionOk="0" h="7789" w="1453">
                  <a:moveTo>
                    <a:pt x="1453" y="1"/>
                  </a:moveTo>
                  <a:cubicBezTo>
                    <a:pt x="1286" y="168"/>
                    <a:pt x="1000" y="239"/>
                    <a:pt x="738" y="239"/>
                  </a:cubicBezTo>
                  <a:cubicBezTo>
                    <a:pt x="476" y="239"/>
                    <a:pt x="215" y="168"/>
                    <a:pt x="0" y="49"/>
                  </a:cubicBezTo>
                  <a:lnTo>
                    <a:pt x="0" y="7788"/>
                  </a:lnTo>
                  <a:lnTo>
                    <a:pt x="1453" y="778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3971973" y="3534424"/>
              <a:ext cx="58826" cy="117088"/>
            </a:xfrm>
            <a:custGeom>
              <a:rect b="b" l="l" r="r" t="t"/>
              <a:pathLst>
                <a:path extrusionOk="0" h="3320" w="1668">
                  <a:moveTo>
                    <a:pt x="1667" y="1"/>
                  </a:moveTo>
                  <a:lnTo>
                    <a:pt x="119" y="1477"/>
                  </a:lnTo>
                  <a:cubicBezTo>
                    <a:pt x="0" y="1596"/>
                    <a:pt x="0" y="1763"/>
                    <a:pt x="119" y="1906"/>
                  </a:cubicBezTo>
                  <a:lnTo>
                    <a:pt x="1310" y="3215"/>
                  </a:lnTo>
                  <a:cubicBezTo>
                    <a:pt x="1383" y="3288"/>
                    <a:pt x="1484" y="3319"/>
                    <a:pt x="1580" y="3319"/>
                  </a:cubicBezTo>
                  <a:cubicBezTo>
                    <a:pt x="1610" y="3319"/>
                    <a:pt x="1639" y="3316"/>
                    <a:pt x="1667" y="3311"/>
                  </a:cubicBezTo>
                  <a:lnTo>
                    <a:pt x="1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4053440" y="3490057"/>
              <a:ext cx="222608" cy="340049"/>
            </a:xfrm>
            <a:custGeom>
              <a:rect b="b" l="l" r="r" t="t"/>
              <a:pathLst>
                <a:path extrusionOk="0" h="9642" w="6312">
                  <a:moveTo>
                    <a:pt x="2116" y="1"/>
                  </a:moveTo>
                  <a:cubicBezTo>
                    <a:pt x="2069" y="1"/>
                    <a:pt x="2022" y="14"/>
                    <a:pt x="1977" y="44"/>
                  </a:cubicBezTo>
                  <a:lnTo>
                    <a:pt x="1525" y="282"/>
                  </a:lnTo>
                  <a:cubicBezTo>
                    <a:pt x="1501" y="282"/>
                    <a:pt x="1501" y="306"/>
                    <a:pt x="1501" y="306"/>
                  </a:cubicBezTo>
                  <a:lnTo>
                    <a:pt x="1239" y="306"/>
                  </a:lnTo>
                  <a:cubicBezTo>
                    <a:pt x="786" y="354"/>
                    <a:pt x="358" y="473"/>
                    <a:pt x="0" y="711"/>
                  </a:cubicBezTo>
                  <a:lnTo>
                    <a:pt x="0" y="4092"/>
                  </a:lnTo>
                  <a:lnTo>
                    <a:pt x="191" y="3950"/>
                  </a:lnTo>
                  <a:lnTo>
                    <a:pt x="191" y="9332"/>
                  </a:lnTo>
                  <a:cubicBezTo>
                    <a:pt x="239" y="9522"/>
                    <a:pt x="572" y="9641"/>
                    <a:pt x="572" y="9641"/>
                  </a:cubicBezTo>
                  <a:lnTo>
                    <a:pt x="1763" y="9641"/>
                  </a:lnTo>
                  <a:lnTo>
                    <a:pt x="1763" y="854"/>
                  </a:lnTo>
                  <a:cubicBezTo>
                    <a:pt x="1786" y="854"/>
                    <a:pt x="1834" y="830"/>
                    <a:pt x="1882" y="830"/>
                  </a:cubicBezTo>
                  <a:lnTo>
                    <a:pt x="2334" y="592"/>
                  </a:lnTo>
                  <a:lnTo>
                    <a:pt x="2358" y="544"/>
                  </a:lnTo>
                  <a:cubicBezTo>
                    <a:pt x="2382" y="616"/>
                    <a:pt x="2429" y="663"/>
                    <a:pt x="2429" y="735"/>
                  </a:cubicBezTo>
                  <a:cubicBezTo>
                    <a:pt x="2429" y="1139"/>
                    <a:pt x="2739" y="1473"/>
                    <a:pt x="3168" y="1473"/>
                  </a:cubicBezTo>
                  <a:cubicBezTo>
                    <a:pt x="3573" y="1473"/>
                    <a:pt x="3906" y="1139"/>
                    <a:pt x="3906" y="735"/>
                  </a:cubicBezTo>
                  <a:cubicBezTo>
                    <a:pt x="3906" y="663"/>
                    <a:pt x="3930" y="616"/>
                    <a:pt x="3954" y="544"/>
                  </a:cubicBezTo>
                  <a:lnTo>
                    <a:pt x="4001" y="592"/>
                  </a:lnTo>
                  <a:lnTo>
                    <a:pt x="4454" y="830"/>
                  </a:lnTo>
                  <a:cubicBezTo>
                    <a:pt x="4478" y="854"/>
                    <a:pt x="4501" y="854"/>
                    <a:pt x="4549" y="854"/>
                  </a:cubicBezTo>
                  <a:lnTo>
                    <a:pt x="4549" y="9641"/>
                  </a:lnTo>
                  <a:lnTo>
                    <a:pt x="5716" y="9641"/>
                  </a:lnTo>
                  <a:cubicBezTo>
                    <a:pt x="5906" y="9641"/>
                    <a:pt x="6049" y="9474"/>
                    <a:pt x="6049" y="9332"/>
                  </a:cubicBezTo>
                  <a:lnTo>
                    <a:pt x="6145" y="3950"/>
                  </a:lnTo>
                  <a:lnTo>
                    <a:pt x="6311" y="4092"/>
                  </a:lnTo>
                  <a:lnTo>
                    <a:pt x="6311" y="711"/>
                  </a:lnTo>
                  <a:cubicBezTo>
                    <a:pt x="5835" y="425"/>
                    <a:pt x="5406" y="306"/>
                    <a:pt x="4930" y="306"/>
                  </a:cubicBezTo>
                  <a:lnTo>
                    <a:pt x="4692" y="306"/>
                  </a:lnTo>
                  <a:cubicBezTo>
                    <a:pt x="4692" y="306"/>
                    <a:pt x="4644" y="306"/>
                    <a:pt x="4644" y="282"/>
                  </a:cubicBezTo>
                  <a:lnTo>
                    <a:pt x="4216" y="44"/>
                  </a:lnTo>
                  <a:cubicBezTo>
                    <a:pt x="4163" y="14"/>
                    <a:pt x="4109" y="1"/>
                    <a:pt x="4056" y="1"/>
                  </a:cubicBezTo>
                  <a:cubicBezTo>
                    <a:pt x="3941" y="1"/>
                    <a:pt x="3836" y="65"/>
                    <a:pt x="3787" y="163"/>
                  </a:cubicBezTo>
                  <a:cubicBezTo>
                    <a:pt x="3763" y="211"/>
                    <a:pt x="3763" y="282"/>
                    <a:pt x="3763" y="306"/>
                  </a:cubicBezTo>
                  <a:lnTo>
                    <a:pt x="2429" y="306"/>
                  </a:lnTo>
                  <a:cubicBezTo>
                    <a:pt x="2429" y="282"/>
                    <a:pt x="2429" y="211"/>
                    <a:pt x="2382" y="163"/>
                  </a:cubicBezTo>
                  <a:cubicBezTo>
                    <a:pt x="2316" y="65"/>
                    <a:pt x="2217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7" name="Google Shape;327;p39" title="9b68e71f2313f7f5d5c58253b1f84df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575" y="1315438"/>
            <a:ext cx="1572850" cy="15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 title="5f04bc0461892eb7a93d99c6c7e6f9dc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3575" y="1341713"/>
            <a:ext cx="1572850" cy="15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Demographics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7105405" y="637433"/>
            <a:ext cx="267900" cy="301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5" name="Google Shape;335;p40"/>
          <p:cNvGraphicFramePr/>
          <p:nvPr/>
        </p:nvGraphicFramePr>
        <p:xfrm>
          <a:off x="995950" y="14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{8FE75492-5736-4AA2-90B0-742FB37FCD23}</a:tableStyleId>
              </a:tblPr>
              <a:tblGrid>
                <a:gridCol w="1788025"/>
                <a:gridCol w="2121275"/>
                <a:gridCol w="1454775"/>
                <a:gridCol w="1788025"/>
              </a:tblGrid>
              <a:tr h="87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Leon Opitz</a:t>
                      </a:r>
                      <a:endParaRPr sz="1500">
                        <a:solidFill>
                          <a:schemeClr val="lt2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18</a:t>
                      </a:r>
                      <a:endParaRPr sz="1500">
                        <a:solidFill>
                          <a:schemeClr val="accent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Germany</a:t>
                      </a:r>
                      <a:endParaRPr sz="1500">
                        <a:solidFill>
                          <a:schemeClr val="dk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Dominic Martins</a:t>
                      </a:r>
                      <a:endParaRPr sz="1500">
                        <a:solidFill>
                          <a:schemeClr val="lt2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19</a:t>
                      </a:r>
                      <a:endParaRPr sz="1500">
                        <a:solidFill>
                          <a:schemeClr val="accent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Portugal</a:t>
                      </a:r>
                      <a:endParaRPr sz="1500">
                        <a:solidFill>
                          <a:schemeClr val="dk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Francesco Camarda</a:t>
                      </a:r>
                      <a:endParaRPr sz="1500">
                        <a:solidFill>
                          <a:schemeClr val="lt2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15</a:t>
                      </a:r>
                      <a:endParaRPr sz="1500">
                        <a:solidFill>
                          <a:schemeClr val="accent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Italy</a:t>
                      </a:r>
                      <a:endParaRPr sz="1500">
                        <a:solidFill>
                          <a:schemeClr val="dk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Aron Yaakobishvili</a:t>
                      </a:r>
                      <a:endParaRPr sz="1500">
                        <a:solidFill>
                          <a:schemeClr val="lt2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19</a:t>
                      </a:r>
                      <a:endParaRPr sz="1500">
                        <a:solidFill>
                          <a:schemeClr val="accent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Hungary</a:t>
                      </a:r>
                      <a:endParaRPr sz="1500">
                        <a:solidFill>
                          <a:schemeClr val="dk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6" name="Google Shape;3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875" y="2378700"/>
            <a:ext cx="607463" cy="80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250" y="3254150"/>
            <a:ext cx="775425" cy="7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/>
          <p:cNvPicPr preferRelativeResize="0"/>
          <p:nvPr/>
        </p:nvPicPr>
        <p:blipFill rotWithShape="1">
          <a:blip r:embed="rId5">
            <a:alphaModFix/>
          </a:blip>
          <a:srcRect b="435" l="0" r="-5988" t="8902"/>
          <a:stretch/>
        </p:blipFill>
        <p:spPr>
          <a:xfrm>
            <a:off x="1464075" y="4091775"/>
            <a:ext cx="985477" cy="84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8350" y="1481425"/>
            <a:ext cx="843025" cy="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>
            <p:ph idx="1" type="body"/>
          </p:nvPr>
        </p:nvSpPr>
        <p:spPr>
          <a:xfrm>
            <a:off x="3516950" y="1027275"/>
            <a:ext cx="4631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lack Ops One"/>
                <a:ea typeface="Black Ops One"/>
                <a:cs typeface="Black Ops One"/>
                <a:sym typeface="Black Ops One"/>
              </a:rPr>
              <a:t>Youngest</a:t>
            </a:r>
            <a:r>
              <a:rPr lang="en" sz="1400">
                <a:latin typeface="Black Ops One"/>
                <a:ea typeface="Black Ops One"/>
                <a:cs typeface="Black Ops One"/>
                <a:sym typeface="Black Ops One"/>
              </a:rPr>
              <a:t> by nationality</a:t>
            </a:r>
            <a:endParaRPr sz="1400">
              <a:latin typeface="Black Ops One"/>
              <a:ea typeface="Black Ops One"/>
              <a:cs typeface="Black Ops One"/>
              <a:sym typeface="Black Ops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Demographics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7105405" y="637433"/>
            <a:ext cx="267900" cy="301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1"/>
          <p:cNvSpPr txBox="1"/>
          <p:nvPr>
            <p:ph idx="1" type="body"/>
          </p:nvPr>
        </p:nvSpPr>
        <p:spPr>
          <a:xfrm>
            <a:off x="3516950" y="1027275"/>
            <a:ext cx="4631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lack Ops One"/>
                <a:ea typeface="Black Ops One"/>
                <a:cs typeface="Black Ops One"/>
                <a:sym typeface="Black Ops One"/>
              </a:rPr>
              <a:t>Oldest by nationality</a:t>
            </a:r>
            <a:endParaRPr sz="1400"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995950" y="14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{8FE75492-5736-4AA2-90B0-742FB37FCD23}</a:tableStyleId>
              </a:tblPr>
              <a:tblGrid>
                <a:gridCol w="1788025"/>
                <a:gridCol w="2121275"/>
                <a:gridCol w="1454775"/>
                <a:gridCol w="1788025"/>
              </a:tblGrid>
              <a:tr h="87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Makoto Hasebe</a:t>
                      </a:r>
                      <a:endParaRPr sz="1500">
                        <a:solidFill>
                          <a:schemeClr val="lt2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40</a:t>
                      </a:r>
                      <a:endParaRPr sz="1500">
                        <a:solidFill>
                          <a:schemeClr val="accent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Germany</a:t>
                      </a:r>
                      <a:endParaRPr sz="1500">
                        <a:solidFill>
                          <a:schemeClr val="dk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Rui Patricio</a:t>
                      </a:r>
                      <a:endParaRPr sz="1500">
                        <a:solidFill>
                          <a:schemeClr val="lt2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37</a:t>
                      </a:r>
                      <a:endParaRPr sz="1500">
                        <a:solidFill>
                          <a:schemeClr val="accent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Portugal</a:t>
                      </a:r>
                      <a:endParaRPr sz="1500">
                        <a:solidFill>
                          <a:schemeClr val="dk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Gianluca Pegolo</a:t>
                      </a:r>
                      <a:endParaRPr sz="1500">
                        <a:solidFill>
                          <a:schemeClr val="lt2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44</a:t>
                      </a:r>
                      <a:endParaRPr sz="1500">
                        <a:solidFill>
                          <a:schemeClr val="accent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Italy</a:t>
                      </a:r>
                      <a:endParaRPr sz="1500">
                        <a:solidFill>
                          <a:schemeClr val="dk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Peter Gulacsi</a:t>
                      </a:r>
                      <a:endParaRPr sz="1500">
                        <a:solidFill>
                          <a:schemeClr val="lt2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35</a:t>
                      </a:r>
                      <a:endParaRPr sz="1500">
                        <a:solidFill>
                          <a:schemeClr val="accent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lack Ops One"/>
                          <a:ea typeface="Black Ops One"/>
                          <a:cs typeface="Black Ops One"/>
                          <a:sym typeface="Black Ops One"/>
                        </a:rPr>
                        <a:t>Hungary</a:t>
                      </a:r>
                      <a:endParaRPr sz="1500">
                        <a:solidFill>
                          <a:schemeClr val="dk1"/>
                        </a:solidFill>
                        <a:latin typeface="Black Ops One"/>
                        <a:ea typeface="Black Ops One"/>
                        <a:cs typeface="Black Ops One"/>
                        <a:sym typeface="Black Ops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550" y="2348724"/>
            <a:ext cx="760142" cy="8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 rotWithShape="1">
          <a:blip r:embed="rId4">
            <a:alphaModFix/>
          </a:blip>
          <a:srcRect b="52254" l="22069" r="20217" t="8165"/>
          <a:stretch/>
        </p:blipFill>
        <p:spPr>
          <a:xfrm>
            <a:off x="1289550" y="3252709"/>
            <a:ext cx="760150" cy="78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75" y="4054987"/>
            <a:ext cx="884101" cy="8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 rotWithShape="1">
          <a:blip r:embed="rId6">
            <a:alphaModFix/>
          </a:blip>
          <a:srcRect b="34378" l="0" r="0" t="0"/>
          <a:stretch/>
        </p:blipFill>
        <p:spPr>
          <a:xfrm>
            <a:off x="995950" y="1428663"/>
            <a:ext cx="1347355" cy="8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/>
          <p:nvPr/>
        </p:nvSpPr>
        <p:spPr>
          <a:xfrm>
            <a:off x="6085200" y="1997329"/>
            <a:ext cx="1959900" cy="1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6094125" y="2002846"/>
            <a:ext cx="1730400" cy="14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/>
          <p:nvPr/>
        </p:nvSpPr>
        <p:spPr>
          <a:xfrm>
            <a:off x="6086875" y="2495604"/>
            <a:ext cx="1959900" cy="1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6094125" y="2501021"/>
            <a:ext cx="1654200" cy="14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2"/>
          <p:cNvSpPr/>
          <p:nvPr/>
        </p:nvSpPr>
        <p:spPr>
          <a:xfrm>
            <a:off x="6087175" y="1495141"/>
            <a:ext cx="1959900" cy="1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2"/>
          <p:cNvSpPr txBox="1"/>
          <p:nvPr>
            <p:ph type="title"/>
          </p:nvPr>
        </p:nvSpPr>
        <p:spPr>
          <a:xfrm>
            <a:off x="713250" y="4551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3" name="Google Shape;363;p42"/>
          <p:cNvSpPr txBox="1"/>
          <p:nvPr/>
        </p:nvSpPr>
        <p:spPr>
          <a:xfrm>
            <a:off x="1131513" y="1416195"/>
            <a:ext cx="1054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MOST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96</a:t>
            </a:r>
            <a:endParaRPr sz="20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64" name="Google Shape;364;p42"/>
          <p:cNvSpPr txBox="1"/>
          <p:nvPr/>
        </p:nvSpPr>
        <p:spPr>
          <a:xfrm>
            <a:off x="4784025" y="1416196"/>
            <a:ext cx="1302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Premier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65" name="Google Shape;365;p42"/>
          <p:cNvSpPr txBox="1"/>
          <p:nvPr/>
        </p:nvSpPr>
        <p:spPr>
          <a:xfrm>
            <a:off x="4498875" y="1917984"/>
            <a:ext cx="1522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La Liga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4967750" y="2419779"/>
            <a:ext cx="1118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Serie A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67" name="Google Shape;367;p42"/>
          <p:cNvSpPr txBox="1"/>
          <p:nvPr/>
        </p:nvSpPr>
        <p:spPr>
          <a:xfrm>
            <a:off x="8047200" y="1416204"/>
            <a:ext cx="760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1246</a:t>
            </a:r>
            <a:endParaRPr sz="20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68" name="Google Shape;368;p42"/>
          <p:cNvSpPr txBox="1"/>
          <p:nvPr/>
        </p:nvSpPr>
        <p:spPr>
          <a:xfrm>
            <a:off x="8047200" y="1918004"/>
            <a:ext cx="760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1005</a:t>
            </a:r>
            <a:endParaRPr sz="20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69" name="Google Shape;369;p42"/>
          <p:cNvSpPr txBox="1"/>
          <p:nvPr/>
        </p:nvSpPr>
        <p:spPr>
          <a:xfrm>
            <a:off x="8047200" y="2419779"/>
            <a:ext cx="760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992</a:t>
            </a:r>
            <a:endParaRPr sz="20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3205500" y="3953340"/>
            <a:ext cx="27330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2,88</a:t>
            </a:r>
            <a:endParaRPr sz="34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3205500" y="4682990"/>
            <a:ext cx="2733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Average goals per match</a:t>
            </a:r>
            <a:endParaRPr>
              <a:solidFill>
                <a:schemeClr val="dk1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1270597" y="2033818"/>
            <a:ext cx="857400" cy="857400"/>
          </a:xfrm>
          <a:prstGeom prst="donut">
            <a:avLst>
              <a:gd fmla="val 1544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2"/>
          <p:cNvSpPr/>
          <p:nvPr/>
        </p:nvSpPr>
        <p:spPr>
          <a:xfrm>
            <a:off x="1281500" y="2042333"/>
            <a:ext cx="838200" cy="841200"/>
          </a:xfrm>
          <a:prstGeom prst="blockArc">
            <a:avLst>
              <a:gd fmla="val 16185153" name="adj1"/>
              <a:gd fmla="val 15083464" name="adj2"/>
              <a:gd fmla="val 1396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2"/>
          <p:cNvSpPr/>
          <p:nvPr/>
        </p:nvSpPr>
        <p:spPr>
          <a:xfrm>
            <a:off x="2654932" y="2025281"/>
            <a:ext cx="857400" cy="857400"/>
          </a:xfrm>
          <a:prstGeom prst="donut">
            <a:avLst>
              <a:gd fmla="val 1544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2661625" y="2033799"/>
            <a:ext cx="841200" cy="841200"/>
          </a:xfrm>
          <a:prstGeom prst="blockArc">
            <a:avLst>
              <a:gd fmla="val 16193253" name="adj1"/>
              <a:gd fmla="val 188039" name="adj2"/>
              <a:gd fmla="val 13533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938050" y="3061345"/>
            <a:ext cx="15225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Manchester City</a:t>
            </a:r>
            <a:endParaRPr sz="15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2738635" y="3061327"/>
            <a:ext cx="74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Cadiz CF</a:t>
            </a:r>
            <a:endParaRPr sz="15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grpSp>
        <p:nvGrpSpPr>
          <p:cNvPr id="378" name="Google Shape;378;p42"/>
          <p:cNvGrpSpPr/>
          <p:nvPr/>
        </p:nvGrpSpPr>
        <p:grpSpPr>
          <a:xfrm>
            <a:off x="1570915" y="3498505"/>
            <a:ext cx="434854" cy="301500"/>
            <a:chOff x="190726" y="3824733"/>
            <a:chExt cx="434854" cy="301500"/>
          </a:xfrm>
        </p:grpSpPr>
        <p:sp>
          <p:nvSpPr>
            <p:cNvPr id="379" name="Google Shape;379;p42"/>
            <p:cNvSpPr/>
            <p:nvPr/>
          </p:nvSpPr>
          <p:spPr>
            <a:xfrm>
              <a:off x="190726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357680" y="3824733"/>
              <a:ext cx="267900" cy="3015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42"/>
          <p:cNvSpPr/>
          <p:nvPr/>
        </p:nvSpPr>
        <p:spPr>
          <a:xfrm>
            <a:off x="6096150" y="1504446"/>
            <a:ext cx="1867200" cy="139200"/>
          </a:xfrm>
          <a:prstGeom prst="roundRect">
            <a:avLst>
              <a:gd fmla="val 768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2"/>
          <p:cNvSpPr/>
          <p:nvPr/>
        </p:nvSpPr>
        <p:spPr>
          <a:xfrm>
            <a:off x="6118550" y="2928204"/>
            <a:ext cx="1959900" cy="1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2"/>
          <p:cNvSpPr/>
          <p:nvPr/>
        </p:nvSpPr>
        <p:spPr>
          <a:xfrm>
            <a:off x="6127475" y="2933721"/>
            <a:ext cx="1587300" cy="14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2"/>
          <p:cNvSpPr/>
          <p:nvPr/>
        </p:nvSpPr>
        <p:spPr>
          <a:xfrm>
            <a:off x="6120225" y="3426479"/>
            <a:ext cx="1959900" cy="1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/>
          <p:nvPr/>
        </p:nvSpPr>
        <p:spPr>
          <a:xfrm>
            <a:off x="6127475" y="3431896"/>
            <a:ext cx="1478400" cy="14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2"/>
          <p:cNvSpPr txBox="1"/>
          <p:nvPr/>
        </p:nvSpPr>
        <p:spPr>
          <a:xfrm>
            <a:off x="4389350" y="2848871"/>
            <a:ext cx="1730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Bundesliga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5001100" y="3350654"/>
            <a:ext cx="1118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Ligue 1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8080550" y="2848879"/>
            <a:ext cx="760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985</a:t>
            </a:r>
            <a:endParaRPr sz="20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89" name="Google Shape;389;p42"/>
          <p:cNvSpPr txBox="1"/>
          <p:nvPr/>
        </p:nvSpPr>
        <p:spPr>
          <a:xfrm>
            <a:off x="8080550" y="3350654"/>
            <a:ext cx="760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826</a:t>
            </a:r>
            <a:endParaRPr sz="20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2497413" y="1416195"/>
            <a:ext cx="1172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Ops One"/>
                <a:ea typeface="Black Ops One"/>
                <a:cs typeface="Black Ops One"/>
                <a:sym typeface="Black Ops One"/>
              </a:rPr>
              <a:t>LEAST</a:t>
            </a:r>
            <a:endParaRPr sz="2000">
              <a:solidFill>
                <a:schemeClr val="dk1"/>
              </a:solidFill>
              <a:latin typeface="Black Ops One"/>
              <a:ea typeface="Black Ops One"/>
              <a:cs typeface="Black Ops One"/>
              <a:sym typeface="Black Ops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lack Ops One"/>
                <a:ea typeface="Black Ops One"/>
                <a:cs typeface="Black Ops One"/>
                <a:sym typeface="Black Ops One"/>
              </a:rPr>
              <a:t>26</a:t>
            </a:r>
            <a:endParaRPr sz="2000">
              <a:solidFill>
                <a:schemeClr val="accent2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512" y="2223832"/>
            <a:ext cx="478178" cy="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550" y="2215283"/>
            <a:ext cx="478200" cy="4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Statistics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8" name="Google Shape;398;p43"/>
          <p:cNvSpPr txBox="1"/>
          <p:nvPr>
            <p:ph idx="1" type="body"/>
          </p:nvPr>
        </p:nvSpPr>
        <p:spPr>
          <a:xfrm>
            <a:off x="340475" y="980100"/>
            <a:ext cx="80067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/>
              <a:t>Spain, France and Germany are the top 3 nationalities</a:t>
            </a:r>
            <a:endParaRPr/>
          </a:p>
        </p:txBody>
      </p:sp>
      <p:sp>
        <p:nvSpPr>
          <p:cNvPr id="399" name="Google Shape;399;p43"/>
          <p:cNvSpPr/>
          <p:nvPr/>
        </p:nvSpPr>
        <p:spPr>
          <a:xfrm>
            <a:off x="7105405" y="637433"/>
            <a:ext cx="267900" cy="3015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600" y="1499575"/>
            <a:ext cx="5681810" cy="338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ccer Team Business Plan by Slidesgo">
  <a:themeElements>
    <a:clrScheme name="Simple Light">
      <a:dk1>
        <a:srgbClr val="212121"/>
      </a:dk1>
      <a:lt1>
        <a:srgbClr val="FFFFFF"/>
      </a:lt1>
      <a:dk2>
        <a:srgbClr val="1CD8D8"/>
      </a:dk2>
      <a:lt2>
        <a:srgbClr val="18C2C2"/>
      </a:lt2>
      <a:accent1>
        <a:srgbClr val="F06F65"/>
      </a:accent1>
      <a:accent2>
        <a:srgbClr val="ED5B5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